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3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4B8D-FEEF-4ACC-AE11-BD533592BCDC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0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006-7E0B-4944-9FC8-8FFECA54B11C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805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3413-B80B-4905-8668-7292F4C8B0D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5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935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138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9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3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1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9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3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3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5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790164"/>
            <a:ext cx="8915399" cy="2987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Учебно-методическое обеспечение организации ПП и ПО школьников в рамках сетевого взаимодействия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74936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Микушкина В.С.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Зам. директора по УМР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КГБПОУ «Заринский политехнический техникум»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12.12.2019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60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ПЛАН РЕАЛИЗАЦИИ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ПП И ПО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8988" t="21435" r="10044" b="13424"/>
          <a:stretch/>
        </p:blipFill>
        <p:spPr>
          <a:xfrm>
            <a:off x="811369" y="1905000"/>
            <a:ext cx="10534919" cy="476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0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</a:rPr>
              <a:t>I </a:t>
            </a:r>
            <a:r>
              <a:rPr lang="ru-RU" sz="4400" b="1" dirty="0" smtClean="0">
                <a:solidFill>
                  <a:schemeClr val="tx1"/>
                </a:solidFill>
              </a:rPr>
              <a:t>ПОДГОТОВИТЕЛЬНЫЙ ЭТАП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85165"/>
              </p:ext>
            </p:extLst>
          </p:nvPr>
        </p:nvGraphicFramePr>
        <p:xfrm>
          <a:off x="489396" y="1666478"/>
          <a:ext cx="11256135" cy="416970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87305"/>
                <a:gridCol w="2541279"/>
                <a:gridCol w="2727551"/>
              </a:tblGrid>
              <a:tr h="42710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Мероприятия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Сроки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Ответственный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938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200" dirty="0" smtClean="0"/>
                        <a:t>Знакомство школьников с ПОО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977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200" dirty="0" smtClean="0"/>
                        <a:t>Презентация возможностей ПП и ПО в образовательных организациях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76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200" dirty="0" smtClean="0"/>
                        <a:t>Знакомство с </a:t>
                      </a:r>
                      <a:r>
                        <a:rPr lang="ru-RU" sz="2200" dirty="0" err="1" smtClean="0"/>
                        <a:t>профессиограммами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887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200" dirty="0" smtClean="0"/>
                        <a:t>Предварительная диагностика интересов, склонностей, способностей образовательного запроса школьников с учетом мнения родителей и педагогов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48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</a:rPr>
              <a:t>II </a:t>
            </a:r>
            <a:r>
              <a:rPr lang="ru-RU" sz="4400" b="1" dirty="0" smtClean="0">
                <a:solidFill>
                  <a:schemeClr val="tx1"/>
                </a:solidFill>
              </a:rPr>
              <a:t>ОСНОВНОЙ ЭТАП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984393"/>
              </p:ext>
            </p:extLst>
          </p:nvPr>
        </p:nvGraphicFramePr>
        <p:xfrm>
          <a:off x="685800" y="1604015"/>
          <a:ext cx="11124127" cy="48579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131676"/>
                <a:gridCol w="1545465"/>
                <a:gridCol w="2446986"/>
              </a:tblGrid>
              <a:tr h="501878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Мероприятия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Сроки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Ответственный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451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100" dirty="0" smtClean="0"/>
                        <a:t>Повторная диагностика интересов</a:t>
                      </a:r>
                      <a:r>
                        <a:rPr lang="ru-RU" sz="2100" baseline="0" dirty="0" smtClean="0"/>
                        <a:t> </a:t>
                      </a:r>
                      <a:r>
                        <a:rPr lang="ru-RU" sz="2100" dirty="0" smtClean="0"/>
                        <a:t>школьников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451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kern="1200" dirty="0" smtClean="0">
                          <a:effectLst/>
                        </a:rPr>
                        <a:t>Проведение индивидуального консультирования обучающихся и их родителей по вопросам профессионального выбора</a:t>
                      </a:r>
                      <a:endParaRPr lang="ru-RU" sz="21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096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100" dirty="0" smtClean="0"/>
                        <a:t>Заключение договоров о сетевом взаимодействии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85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dirty="0" smtClean="0"/>
                        <a:t>Комплектование групп, утверждение тарификации ПР 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795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dirty="0" smtClean="0"/>
                        <a:t>Составление оптимального расписания элективных курсов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049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kern="1200" dirty="0" smtClean="0">
                          <a:effectLst/>
                        </a:rPr>
                        <a:t>Проведение 34- часовых элективных курсов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</a:rPr>
              <a:t>II</a:t>
            </a:r>
            <a:r>
              <a:rPr lang="en-US" sz="4400" b="1" dirty="0">
                <a:solidFill>
                  <a:schemeClr val="tx1"/>
                </a:solidFill>
              </a:rPr>
              <a:t>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ЗАКЛЮЧИТЕЛЬНЫЙ</a:t>
            </a:r>
            <a:r>
              <a:rPr lang="ru-RU" sz="4400" b="1" dirty="0" smtClean="0">
                <a:solidFill>
                  <a:schemeClr val="tx1"/>
                </a:solidFill>
              </a:rPr>
              <a:t>ЭТАП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(РЕФЛЕКСИЯ)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216071"/>
              </p:ext>
            </p:extLst>
          </p:nvPr>
        </p:nvGraphicFramePr>
        <p:xfrm>
          <a:off x="660042" y="2016138"/>
          <a:ext cx="11124127" cy="444905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131676"/>
                <a:gridCol w="1545465"/>
                <a:gridCol w="2446986"/>
              </a:tblGrid>
              <a:tr h="555924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Мероприятия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Сроки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Ответственный</a:t>
                      </a:r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0296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степени удовлетворенности слушателей курсов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3150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приемной кампании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029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Внесение изменений, дополнений в программы элективных курсов, разработка новых программ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742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переговоров с</a:t>
                      </a:r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СОШ о сетевом взаимодействии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196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ru-RU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о реализации ПП и ПО</a:t>
                      </a:r>
                      <a:endParaRPr lang="ru-RU" sz="21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04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562" y="276381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УМО </a:t>
            </a:r>
            <a:r>
              <a:rPr lang="ru-RU" sz="4400" b="1" dirty="0">
                <a:solidFill>
                  <a:schemeClr val="tx1"/>
                </a:solidFill>
              </a:rPr>
              <a:t>ПП и ПО в рамках сетевого взаимодействия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12482"/>
              </p:ext>
            </p:extLst>
          </p:nvPr>
        </p:nvGraphicFramePr>
        <p:xfrm>
          <a:off x="296213" y="1863144"/>
          <a:ext cx="11552349" cy="513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90198"/>
                <a:gridCol w="2474866"/>
                <a:gridCol w="2187285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Symbol" panose="05050102010706020507" pitchFamily="18" charset="2"/>
                        <a:buNone/>
                      </a:pPr>
                      <a:r>
                        <a:rPr lang="ru-RU" sz="2100" b="1" dirty="0" smtClean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Ответственный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На</a:t>
                      </a:r>
                      <a:r>
                        <a:rPr lang="ru-RU" sz="2100" baseline="0" dirty="0" smtClean="0"/>
                        <a:t> каком этапе</a:t>
                      </a:r>
                      <a:endParaRPr lang="ru-RU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r>
                        <a:rPr lang="ru-RU" sz="2100" b="0" dirty="0" smtClean="0"/>
                        <a:t>Разработка диагностического пакета по определению профессиональных склонностей старшеклассников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/>
                        <a:t>Педагог-психолог</a:t>
                      </a:r>
                    </a:p>
                    <a:p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 smtClean="0"/>
                    </a:p>
                    <a:p>
                      <a:pPr algn="ctr"/>
                      <a:r>
                        <a:rPr lang="ru-RU" sz="2000" b="1" dirty="0" smtClean="0"/>
                        <a:t>До какого</a:t>
                      </a:r>
                      <a:r>
                        <a:rPr lang="ru-RU" sz="2000" b="1" baseline="0" dirty="0" smtClean="0"/>
                        <a:t> числа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Разработка положения об организации и проведении элективных курсов в рамках ПП и ПО</a:t>
                      </a:r>
                      <a:endParaRPr lang="ru-RU" sz="2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Рабочая группа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Разработка положения о сетевом взаимодействии в рамках ПП и ПО</a:t>
                      </a:r>
                      <a:endParaRPr lang="ru-RU" sz="2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/>
                        <a:t>Рабочая группа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Заключение договора об организации и проведении элективных курсов обучающихся общеобразовательных школ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ru-RU" sz="2100" b="0" dirty="0" smtClean="0"/>
                        <a:t>(договор о сетевом взаимодействии)</a:t>
                      </a:r>
                      <a:endParaRPr lang="ru-RU" sz="2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Директор ОО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562" y="276381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УМО </a:t>
            </a:r>
            <a:r>
              <a:rPr lang="ru-RU" sz="4400" b="1" dirty="0">
                <a:solidFill>
                  <a:schemeClr val="tx1"/>
                </a:solidFill>
              </a:rPr>
              <a:t>ПП и ПО в рамках сетевого взаимодействия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57101"/>
              </p:ext>
            </p:extLst>
          </p:nvPr>
        </p:nvGraphicFramePr>
        <p:xfrm>
          <a:off x="695458" y="1863144"/>
          <a:ext cx="10989458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36407"/>
                <a:gridCol w="2572342"/>
                <a:gridCol w="2080709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Symbol" panose="05050102010706020507" pitchFamily="18" charset="2"/>
                        <a:buNone/>
                      </a:pPr>
                      <a:r>
                        <a:rPr lang="ru-RU" sz="2100" b="1" dirty="0" smtClean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Ответственный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На</a:t>
                      </a:r>
                      <a:r>
                        <a:rPr lang="ru-RU" sz="2100" baseline="0" dirty="0" smtClean="0"/>
                        <a:t> каком этапе</a:t>
                      </a:r>
                      <a:endParaRPr lang="ru-RU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Заключение</a:t>
                      </a:r>
                      <a:r>
                        <a:rPr lang="ru-RU" sz="2100" b="0" baseline="0" dirty="0" smtClean="0"/>
                        <a:t> д</a:t>
                      </a:r>
                      <a:r>
                        <a:rPr lang="ru-RU" sz="2100" b="0" dirty="0" smtClean="0"/>
                        <a:t>оговора об оказании образовательных услуг с родителями (законными представителями)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/>
                        <a:t>Директор ОО</a:t>
                      </a:r>
                    </a:p>
                    <a:p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Разработка</a:t>
                      </a:r>
                      <a:r>
                        <a:rPr lang="ru-RU" sz="2100" b="0" baseline="0" dirty="0" smtClean="0"/>
                        <a:t> р</a:t>
                      </a:r>
                      <a:r>
                        <a:rPr lang="ru-RU" sz="2100" b="0" dirty="0" smtClean="0"/>
                        <a:t>абочих программ элективных курсов по направлениям подготовки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ru-RU" sz="2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err="1" smtClean="0"/>
                        <a:t>Тьютор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II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100" b="0" dirty="0" smtClean="0"/>
                        <a:t>Листы оценки успешности освоения</a:t>
                      </a:r>
                      <a:r>
                        <a:rPr lang="ru-RU" sz="2100" b="0" baseline="0" dirty="0" smtClean="0"/>
                        <a:t> программ подготовки</a:t>
                      </a:r>
                      <a:endParaRPr lang="ru-RU" sz="2100" b="0" dirty="0" smtClean="0"/>
                    </a:p>
                    <a:p>
                      <a:pPr marL="285750" indent="-285750">
                        <a:buFont typeface="Symbol" panose="05050102010706020507" pitchFamily="18" charset="2"/>
                        <a:buChar char="-"/>
                      </a:pPr>
                      <a:endParaRPr lang="ru-RU" sz="2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/>
                        <a:t>Педагог-психолог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err="1" smtClean="0"/>
                        <a:t>Тьютор</a:t>
                      </a:r>
                      <a:endParaRPr lang="ru-RU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III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8357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226</TotalTime>
  <Words>263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Symbol</vt:lpstr>
      <vt:lpstr>Wingdings 3</vt:lpstr>
      <vt:lpstr>Легкий дым</vt:lpstr>
      <vt:lpstr>Учебно-методическое обеспечение организации ПП и ПО школьников в рамках сетевого взаимодействия</vt:lpstr>
      <vt:lpstr>ПЛАН РЕАЛИЗАЦИИ  ПП И ПО</vt:lpstr>
      <vt:lpstr>I ПОДГОТОВИТЕЛЬНЫЙ ЭТАП</vt:lpstr>
      <vt:lpstr>II ОСНОВНОЙ ЭТАП</vt:lpstr>
      <vt:lpstr>III ЗАКЛЮЧИТЕЛЬНЫЙЭТАП (РЕФЛЕКСИЯ)</vt:lpstr>
      <vt:lpstr>УМО ПП и ПО в рамках сетевого взаимодействия</vt:lpstr>
      <vt:lpstr>УМО ПП и ПО в рамках сетевого взаимодействия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15</cp:revision>
  <dcterms:created xsi:type="dcterms:W3CDTF">2019-12-10T21:22:41Z</dcterms:created>
  <dcterms:modified xsi:type="dcterms:W3CDTF">2019-12-11T21:19:47Z</dcterms:modified>
</cp:coreProperties>
</file>